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67" r:id="rId3"/>
    <p:sldId id="263" r:id="rId4"/>
    <p:sldId id="265" r:id="rId5"/>
    <p:sldId id="266" r:id="rId6"/>
    <p:sldId id="258" r:id="rId7"/>
    <p:sldId id="286" r:id="rId8"/>
    <p:sldId id="288" r:id="rId9"/>
    <p:sldId id="287" r:id="rId10"/>
    <p:sldId id="273" r:id="rId11"/>
    <p:sldId id="285" r:id="rId12"/>
    <p:sldId id="274" r:id="rId13"/>
    <p:sldId id="279" r:id="rId14"/>
    <p:sldId id="280" r:id="rId15"/>
    <p:sldId id="281" r:id="rId16"/>
    <p:sldId id="282" r:id="rId17"/>
    <p:sldId id="270" r:id="rId18"/>
    <p:sldId id="278" r:id="rId19"/>
    <p:sldId id="277" r:id="rId20"/>
    <p:sldId id="271" r:id="rId21"/>
    <p:sldId id="276" r:id="rId22"/>
    <p:sldId id="275" r:id="rId23"/>
    <p:sldId id="272" r:id="rId24"/>
    <p:sldId id="284" r:id="rId25"/>
    <p:sldId id="283" r:id="rId26"/>
    <p:sldId id="289" r:id="rId27"/>
    <p:sldId id="26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86"/>
            <p14:sldId id="288"/>
            <p14:sldId id="287"/>
            <p14:sldId id="273"/>
            <p14:sldId id="285"/>
            <p14:sldId id="274"/>
            <p14:sldId id="279"/>
            <p14:sldId id="280"/>
            <p14:sldId id="281"/>
            <p14:sldId id="282"/>
            <p14:sldId id="270"/>
            <p14:sldId id="278"/>
            <p14:sldId id="277"/>
            <p14:sldId id="271"/>
            <p14:sldId id="276"/>
            <p14:sldId id="275"/>
            <p14:sldId id="272"/>
            <p14:sldId id="284"/>
            <p14:sldId id="283"/>
            <p14:sldId id="289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634" autoAdjust="0"/>
  </p:normalViewPr>
  <p:slideViewPr>
    <p:cSldViewPr snapToGrid="0">
      <p:cViewPr varScale="1">
        <p:scale>
          <a:sx n="48" d="100"/>
          <a:sy n="48" d="100"/>
        </p:scale>
        <p:origin x="13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71597-3787-4C37-9B37-4DAFD5813E1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16A7-2154-4481-A12E-69082FB7C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Requirement</a:t>
            </a:r>
            <a:r>
              <a:rPr lang="en-US" b="1" baseline="0" dirty="0" smtClean="0">
                <a:solidFill>
                  <a:schemeClr val="tx1"/>
                </a:solidFill>
              </a:rPr>
              <a:t> analysis phase</a:t>
            </a:r>
            <a:r>
              <a:rPr lang="en-US" baseline="0" dirty="0" smtClean="0">
                <a:solidFill>
                  <a:schemeClr val="tx1"/>
                </a:solidFill>
              </a:rPr>
              <a:t>: Understanding the code in relation to the problem statement document given.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Static model</a:t>
            </a:r>
            <a:r>
              <a:rPr lang="en-US" baseline="0" dirty="0" smtClean="0">
                <a:solidFill>
                  <a:schemeClr val="tx1"/>
                </a:solidFill>
              </a:rPr>
              <a:t>: Developed the Use cases and class diagrams. Class was articulated after identifying various knowns and removing duplicates.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Dynamic model</a:t>
            </a:r>
            <a:r>
              <a:rPr lang="en-US" baseline="0" dirty="0" smtClean="0">
                <a:solidFill>
                  <a:schemeClr val="tx1"/>
                </a:solidFill>
              </a:rPr>
              <a:t>: This is where we transformed our static model into various sequence diagrams.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Design, coding and testing</a:t>
            </a:r>
            <a:r>
              <a:rPr lang="en-US" baseline="0" dirty="0" smtClean="0">
                <a:solidFill>
                  <a:schemeClr val="tx1"/>
                </a:solidFill>
              </a:rPr>
              <a:t>: We enhanced the static model and dynamic model using MVC. Then transformed designs into codes and vigorously did integration using </a:t>
            </a:r>
            <a:r>
              <a:rPr lang="en-US" baseline="0" dirty="0" err="1" smtClean="0">
                <a:solidFill>
                  <a:schemeClr val="tx1"/>
                </a:solidFill>
              </a:rPr>
              <a:t>Git</a:t>
            </a:r>
            <a:r>
              <a:rPr lang="en-US" baseline="0" dirty="0" smtClean="0">
                <a:solidFill>
                  <a:schemeClr val="tx1"/>
                </a:solidFill>
              </a:rPr>
              <a:t>, </a:t>
            </a:r>
            <a:r>
              <a:rPr lang="en-US" baseline="0" dirty="0" err="1" smtClean="0">
                <a:solidFill>
                  <a:schemeClr val="tx1"/>
                </a:solidFill>
              </a:rPr>
              <a:t>Github</a:t>
            </a:r>
            <a:r>
              <a:rPr lang="en-US" baseline="0" dirty="0" smtClean="0">
                <a:solidFill>
                  <a:schemeClr val="tx1"/>
                </a:solidFill>
              </a:rPr>
              <a:t> and testing.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1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following </a:t>
            </a:r>
            <a:r>
              <a:rPr lang="en-US" b="1" dirty="0" smtClean="0"/>
              <a:t>MVC</a:t>
            </a:r>
            <a:r>
              <a:rPr lang="en-US" baseline="0" dirty="0" smtClean="0"/>
              <a:t> Architecture, </a:t>
            </a:r>
            <a:r>
              <a:rPr lang="en-US" b="1" baseline="0" dirty="0" smtClean="0"/>
              <a:t>Objection Creation Factory Pattern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for </a:t>
            </a:r>
            <a:r>
              <a:rPr lang="en-US" b="1" baseline="0" dirty="0" smtClean="0"/>
              <a:t>UI</a:t>
            </a:r>
            <a:r>
              <a:rPr lang="en-US" baseline="0" dirty="0" smtClean="0"/>
              <a:t>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Parameterized Objection</a:t>
            </a:r>
            <a:r>
              <a:rPr lang="en-US" b="1" baseline="0" dirty="0" smtClean="0"/>
              <a:t> </a:t>
            </a:r>
            <a:r>
              <a:rPr lang="en-US" baseline="0" dirty="0" smtClean="0"/>
              <a:t>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6250"/>
            <a:ext cx="119634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1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27" y="0"/>
            <a:ext cx="6200946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06" y="0"/>
            <a:ext cx="613538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4" y="0"/>
            <a:ext cx="617493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25"/>
            <a:ext cx="12192000" cy="6065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76250"/>
            <a:ext cx="120015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5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5" y="0"/>
            <a:ext cx="1094073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0" y="0"/>
            <a:ext cx="7028739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5" name="Rectangle 4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61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19" y="0"/>
            <a:ext cx="8251458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6" name="Rectangle 5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1" y="0"/>
            <a:ext cx="823779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14" y="0"/>
            <a:ext cx="7610475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7" name="Rectangle 6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4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819150"/>
            <a:ext cx="5619750" cy="5219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752475"/>
            <a:ext cx="6115050" cy="5353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4375"/>
            <a:ext cx="5810250" cy="542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274</Words>
  <Application>Microsoft Office PowerPoint</Application>
  <PresentationFormat>Widescreen</PresentationFormat>
  <Paragraphs>44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244</cp:revision>
  <dcterms:created xsi:type="dcterms:W3CDTF">2023-10-12T20:57:44Z</dcterms:created>
  <dcterms:modified xsi:type="dcterms:W3CDTF">2023-10-14T15:28:21Z</dcterms:modified>
</cp:coreProperties>
</file>